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5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55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031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0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834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367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82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01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72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41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590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35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09A1-5616-45A3-9568-EEF2008B70DC}" type="datetimeFigureOut">
              <a:rPr lang="el-GR" smtClean="0"/>
              <a:t>24/4/2018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80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Ομάδα 19"/>
          <p:cNvGrpSpPr/>
          <p:nvPr/>
        </p:nvGrpSpPr>
        <p:grpSpPr>
          <a:xfrm>
            <a:off x="971600" y="548680"/>
            <a:ext cx="6588732" cy="5760640"/>
            <a:chOff x="971600" y="548680"/>
            <a:chExt cx="6588732" cy="5760640"/>
          </a:xfrm>
        </p:grpSpPr>
        <p:pic>
          <p:nvPicPr>
            <p:cNvPr id="18" name="Picture 24" descr="V:\ΕΑΔ\LOGOS\ΝΕΑ ΣΗΜΑΤΑ\λογο-ΠΑΑ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692696"/>
              <a:ext cx="900100" cy="995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Ορθογώνιο 3"/>
            <p:cNvSpPr/>
            <p:nvPr/>
          </p:nvSpPr>
          <p:spPr>
            <a:xfrm>
              <a:off x="971600" y="548680"/>
              <a:ext cx="6480720" cy="5760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13" name="Picture 27" descr="Ellhnik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764704"/>
              <a:ext cx="1190487" cy="79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2375756" y="864005"/>
              <a:ext cx="28803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ΥΠΟΥΡΓΕΙΟ ΑΓΡΟΤΙΚΗΣ ΑΝΑΠΤΥΞΗΣ </a:t>
              </a: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 </a:t>
              </a:r>
              <a:r>
                <a:rPr lang="el-G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ΤΡΟΦΙΜΩΝ</a:t>
              </a:r>
              <a:endParaRPr lang="el-GR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07182" y="1664666"/>
              <a:ext cx="6153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ΠΡΟΓΡΑΜΜΑ ΑΓΡΟΤΙΚΗΣ ΑΝΑΠΤΥΞΗΣ </a:t>
              </a:r>
            </a:p>
            <a:p>
              <a:pPr algn="ctr"/>
              <a:r>
                <a:rPr lang="el-G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2014-2020</a:t>
              </a:r>
              <a:endParaRPr lang="el-GR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1115616" y="4840502"/>
              <a:ext cx="5894400" cy="244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altLang="el-G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l-GR" altLang="el-G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ΜΕ ΤΗ ΣΥΓΧΡΗΜΑΤΟΔΟΤΗΣΗ ΤΗΣ ΕΛΛΑΔΑΣ ΚΑΙ ΤΗΣ ΕΥΡΩΠΑΪΚΗΣ ΕΝΩΣΗΣ</a:t>
              </a:r>
              <a:endParaRPr lang="el-GR" altLang="el-GR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Picture 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1620" y="5199398"/>
              <a:ext cx="1186895" cy="785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2456019" y="5148481"/>
              <a:ext cx="39274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ΕΥΡΩΠΑΪΚΟ ΓΕΩΡΓΙΚΟ ΤΑΜΕΙΟ </a:t>
              </a: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l-G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ΑΓΡΟΤΙΚΗΣ ΑΝΑΠΤΥΞΗΣ</a:t>
              </a:r>
              <a:endParaRPr lang="el-GR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14918" y="5677507"/>
              <a:ext cx="4781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Η ΕΥΡΩΠΗ ΕΠΕΝΔΥΕΙ ΣΤΙΣ ΑΓΡΟΤΙΚΕΣ ΠΕΡΙΟΧΕΣ</a:t>
              </a:r>
              <a:endParaRPr lang="el-GR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 descr="V:\ΔΗΜΟΣΙΟΤΗΤΑ\ESPA1420_rgb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164" y="764704"/>
              <a:ext cx="1321893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" name="Ευθεία γραμμή σύνδεσης 2"/>
          <p:cNvCxnSpPr/>
          <p:nvPr/>
        </p:nvCxnSpPr>
        <p:spPr>
          <a:xfrm>
            <a:off x="238125" y="4857750"/>
            <a:ext cx="79438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412" y="5049216"/>
            <a:ext cx="677108" cy="10940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25%</a:t>
            </a:r>
            <a:r>
              <a:rPr lang="el-GR" dirty="0" smtClean="0"/>
              <a:t> </a:t>
            </a:r>
            <a:r>
              <a:rPr lang="el-GR" sz="1400" dirty="0" smtClean="0"/>
              <a:t>τουλάχιστον</a:t>
            </a:r>
            <a:endParaRPr lang="en-US" sz="1400" dirty="0" smtClean="0"/>
          </a:p>
        </p:txBody>
      </p:sp>
      <p:sp>
        <p:nvSpPr>
          <p:cNvPr id="19" name="Δεξιό άγκιστρο 18"/>
          <p:cNvSpPr/>
          <p:nvPr/>
        </p:nvSpPr>
        <p:spPr>
          <a:xfrm>
            <a:off x="647564" y="4869192"/>
            <a:ext cx="270036" cy="1440192"/>
          </a:xfrm>
          <a:prstGeom prst="rightBrace">
            <a:avLst>
              <a:gd name="adj1" fmla="val 471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20"/>
          <p:cNvSpPr txBox="1"/>
          <p:nvPr/>
        </p:nvSpPr>
        <p:spPr>
          <a:xfrm>
            <a:off x="2294223" y="2240868"/>
            <a:ext cx="46448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ΔΙΚΑΙΟΥΧΟΣ:</a:t>
            </a:r>
          </a:p>
          <a:p>
            <a:pPr>
              <a:lnSpc>
                <a:spcPct val="150000"/>
              </a:lnSpc>
            </a:pP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ΤΙΤΛΟΣ ΠΡΑΞΗΣ: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ΒΑΣΙΚΟΣ ΣΤΟΧΟΣ ΠΡΑΞΗΣ: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ΔΗΜΟΣΙΑ ΔΑΠΑΝΗ:                 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</a:p>
        </p:txBody>
      </p:sp>
    </p:spTree>
    <p:extLst>
      <p:ext uri="{BB962C8B-B14F-4D97-AF65-F5344CB8AC3E}">
        <p14:creationId xmlns:p14="http://schemas.microsoft.com/office/powerpoint/2010/main" val="26858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47</Words>
  <Application>Microsoft Office PowerPoint</Application>
  <PresentationFormat>Προβολή στην οθόνη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ΜΙΧΑΗΛ ΓΑΒΡΙΕΛΛΑ</dc:creator>
  <cp:lastModifiedBy>ΜΙΧΑΗΛ ΓΑΒΡΙΕΛΛΑ</cp:lastModifiedBy>
  <cp:revision>51</cp:revision>
  <dcterms:created xsi:type="dcterms:W3CDTF">2016-02-25T12:28:29Z</dcterms:created>
  <dcterms:modified xsi:type="dcterms:W3CDTF">2018-04-24T12:05:09Z</dcterms:modified>
</cp:coreProperties>
</file>